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31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4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7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0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8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2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4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1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4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58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8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FF2FB-1F96-405F-9CF0-D9984D023A02}" type="datetimeFigureOut">
              <a:rPr lang="en-US" smtClean="0"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FEA1D-E6C9-435E-80E8-83A4CF094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0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TF6UZbq9L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w45i7Ejyx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lQQMLTDbF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L’</a:t>
            </a:r>
            <a:r>
              <a:rPr lang="fr-CA" dirty="0" smtClean="0"/>
              <a:t>enthousiasme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5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I Wanted Was A Car par Brad Paisley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 chanson </a:t>
            </a:r>
            <a:r>
              <a:rPr lang="en-US" dirty="0" err="1" smtClean="0"/>
              <a:t>est</a:t>
            </a:r>
            <a:r>
              <a:rPr lang="en-US" dirty="0" smtClean="0"/>
              <a:t> All I wanted was a car.</a:t>
            </a:r>
          </a:p>
          <a:p>
            <a:r>
              <a:rPr lang="fr-FR" dirty="0"/>
              <a:t>Brad Paisley </a:t>
            </a:r>
            <a:r>
              <a:rPr lang="fr-FR" dirty="0" smtClean="0"/>
              <a:t>chante All i </a:t>
            </a:r>
            <a:r>
              <a:rPr lang="fr-FR" dirty="0" err="1" smtClean="0"/>
              <a:t>wanted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a car</a:t>
            </a:r>
          </a:p>
          <a:p>
            <a:r>
              <a:rPr lang="fr-FR" dirty="0"/>
              <a:t>Le style de musique est country</a:t>
            </a:r>
            <a:r>
              <a:rPr lang="fr-FR" dirty="0" smtClean="0"/>
              <a:t>.</a:t>
            </a:r>
          </a:p>
          <a:p>
            <a:r>
              <a:rPr lang="en-US" dirty="0"/>
              <a:t>Le </a:t>
            </a:r>
            <a:r>
              <a:rPr lang="en-US" dirty="0" err="1"/>
              <a:t>thème</a:t>
            </a:r>
            <a:r>
              <a:rPr lang="en-US" dirty="0"/>
              <a:t> de la chanson </a:t>
            </a:r>
            <a:r>
              <a:rPr lang="en-US" dirty="0" err="1" smtClean="0"/>
              <a:t>est</a:t>
            </a:r>
            <a:r>
              <a:rPr lang="en-US" dirty="0" smtClean="0"/>
              <a:t> cars.</a:t>
            </a:r>
            <a:endParaRPr lang="fr-FR" dirty="0"/>
          </a:p>
          <a:p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err="1" smtClean="0"/>
              <a:t>j’ècoute</a:t>
            </a:r>
            <a:r>
              <a:rPr lang="en-US" dirty="0" smtClean="0"/>
              <a:t> All I wanted was a car je </a:t>
            </a:r>
            <a:r>
              <a:rPr lang="en-US" dirty="0"/>
              <a:t>me </a:t>
            </a:r>
            <a:r>
              <a:rPr lang="en-US" dirty="0" err="1"/>
              <a:t>sens</a:t>
            </a:r>
            <a:r>
              <a:rPr lang="en-US" dirty="0"/>
              <a:t> </a:t>
            </a:r>
            <a:r>
              <a:rPr lang="en-US" dirty="0" err="1"/>
              <a:t>enthousiasnie</a:t>
            </a:r>
            <a:r>
              <a:rPr lang="en-US" dirty="0" smtClean="0"/>
              <a:t>.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www.youtube.com/watch?v=pTF6UZbq9Lk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6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Friday night in Dixie par </a:t>
            </a:r>
            <a:r>
              <a:rPr lang="en-US" dirty="0"/>
              <a:t>R</a:t>
            </a:r>
            <a:r>
              <a:rPr lang="en-US" dirty="0" smtClean="0"/>
              <a:t>hett </a:t>
            </a:r>
            <a:r>
              <a:rPr lang="en-US" dirty="0"/>
              <a:t>A</a:t>
            </a:r>
            <a:r>
              <a:rPr lang="en-US" dirty="0" smtClean="0"/>
              <a:t>kins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 chanson </a:t>
            </a:r>
            <a:r>
              <a:rPr lang="en-US" dirty="0" err="1" smtClean="0"/>
              <a:t>est</a:t>
            </a:r>
            <a:r>
              <a:rPr lang="en-US" dirty="0" smtClean="0"/>
              <a:t> Friday night in Dixie.</a:t>
            </a:r>
          </a:p>
          <a:p>
            <a:r>
              <a:rPr lang="fr-FR" dirty="0" smtClean="0"/>
              <a:t>Rhett </a:t>
            </a:r>
            <a:r>
              <a:rPr lang="fr-FR" dirty="0" err="1" smtClean="0"/>
              <a:t>Akins</a:t>
            </a:r>
            <a:r>
              <a:rPr lang="fr-FR" dirty="0" smtClean="0"/>
              <a:t> chante Friday night in Dixie.</a:t>
            </a:r>
            <a:endParaRPr lang="fr-FR" dirty="0"/>
          </a:p>
          <a:p>
            <a:r>
              <a:rPr lang="fr-FR" dirty="0"/>
              <a:t>Le style de musique est country.</a:t>
            </a:r>
          </a:p>
          <a:p>
            <a:r>
              <a:rPr lang="en-US" dirty="0"/>
              <a:t>Le </a:t>
            </a:r>
            <a:r>
              <a:rPr lang="en-US" dirty="0" err="1"/>
              <a:t>thème</a:t>
            </a:r>
            <a:r>
              <a:rPr lang="en-US" dirty="0"/>
              <a:t> de la chanson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smtClean="0"/>
              <a:t>Friday night.</a:t>
            </a:r>
            <a:endParaRPr lang="fr-FR" dirty="0"/>
          </a:p>
          <a:p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err="1"/>
              <a:t>j’ècoute</a:t>
            </a:r>
            <a:r>
              <a:rPr lang="en-US" dirty="0"/>
              <a:t> </a:t>
            </a:r>
            <a:r>
              <a:rPr lang="en-US" dirty="0" smtClean="0"/>
              <a:t>Friday night in Dixie </a:t>
            </a:r>
            <a:r>
              <a:rPr lang="en-US" dirty="0"/>
              <a:t>je me </a:t>
            </a:r>
            <a:r>
              <a:rPr lang="en-US" dirty="0" err="1"/>
              <a:t>sens</a:t>
            </a:r>
            <a:r>
              <a:rPr lang="en-US" dirty="0"/>
              <a:t> </a:t>
            </a:r>
            <a:r>
              <a:rPr lang="en-US" dirty="0" err="1"/>
              <a:t>enthousiasnie</a:t>
            </a:r>
            <a:r>
              <a:rPr lang="en-US" dirty="0" smtClean="0"/>
              <a:t>.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www.youtube.com/watch?v=Aw45i7Ejyxg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88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Mr. Policeman par Brad Paisley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 chanson est Mr. Policeman.</a:t>
            </a:r>
          </a:p>
          <a:p>
            <a:r>
              <a:rPr lang="fr-FR" dirty="0" smtClean="0"/>
              <a:t>Brad Paisley chante Mr. Policeman.</a:t>
            </a:r>
          </a:p>
          <a:p>
            <a:r>
              <a:rPr lang="fr-FR" dirty="0" smtClean="0"/>
              <a:t>Le style de musique est country.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thème</a:t>
            </a:r>
            <a:r>
              <a:rPr lang="en-US" dirty="0" smtClean="0"/>
              <a:t> de la chanson </a:t>
            </a:r>
            <a:r>
              <a:rPr lang="en-US" dirty="0" err="1" smtClean="0"/>
              <a:t>est</a:t>
            </a:r>
            <a:r>
              <a:rPr lang="en-US" dirty="0" smtClean="0"/>
              <a:t> cops.</a:t>
            </a:r>
          </a:p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j’ècoute</a:t>
            </a:r>
            <a:r>
              <a:rPr lang="en-US" dirty="0" smtClean="0"/>
              <a:t> Mr. Policeman je me </a:t>
            </a:r>
            <a:r>
              <a:rPr lang="en-US" dirty="0" err="1" smtClean="0"/>
              <a:t>sens</a:t>
            </a:r>
            <a:r>
              <a:rPr lang="en-US" dirty="0" smtClean="0"/>
              <a:t> </a:t>
            </a:r>
            <a:r>
              <a:rPr lang="en-US" dirty="0" err="1" smtClean="0"/>
              <a:t>enthousiasnie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2"/>
              </a:rPr>
              <a:t>http://www.youtube.com/watch?v=NlQQMLTDbFE</a:t>
            </a:r>
            <a:r>
              <a:rPr lang="en-US" dirty="0" smtClean="0"/>
              <a:t> 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The End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00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L’enthousiasme</vt:lpstr>
      <vt:lpstr>All I Wanted Was A Car par Brad Paisley</vt:lpstr>
      <vt:lpstr>Friday night in Dixie par Rhett Akins</vt:lpstr>
      <vt:lpstr>Mr. Policeman par Brad Paisley</vt:lpstr>
      <vt:lpstr>PowerPoint Presentation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L’enthousiasme</dc:title>
  <dc:creator>MacKay, Tarik</dc:creator>
  <cp:lastModifiedBy>MacKay, Tarik</cp:lastModifiedBy>
  <cp:revision>5</cp:revision>
  <dcterms:created xsi:type="dcterms:W3CDTF">2012-10-25T15:31:13Z</dcterms:created>
  <dcterms:modified xsi:type="dcterms:W3CDTF">2012-10-25T18:08:03Z</dcterms:modified>
</cp:coreProperties>
</file>